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71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Hiding </a:t>
            </a:r>
            <a:r>
              <a:rPr lang="en-US" dirty="0"/>
              <a:t>a</a:t>
            </a:r>
            <a:r>
              <a:rPr lang="en-US" dirty="0" smtClean="0"/>
              <a:t> Message in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Sam Schaefer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8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</a:t>
            </a:r>
            <a:endParaRPr lang="en-US" dirty="0"/>
          </a:p>
        </p:txBody>
      </p:sp>
      <p:pic>
        <p:nvPicPr>
          <p:cNvPr id="4" name="Content Placeholder 3" descr="Screen Shot 2016-06-01 at 5.36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592" b="-45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453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</a:t>
            </a:r>
            <a:endParaRPr lang="en-US" dirty="0"/>
          </a:p>
        </p:txBody>
      </p:sp>
      <p:pic>
        <p:nvPicPr>
          <p:cNvPr id="4" name="Content Placeholder 3" descr="Screen Shot 2016-06-01 at 5.36.0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8" r="-11368"/>
          <a:stretch/>
        </p:blipFill>
        <p:spPr>
          <a:xfrm>
            <a:off x="365885" y="1550894"/>
            <a:ext cx="8090728" cy="4451991"/>
          </a:xfrm>
        </p:spPr>
      </p:pic>
    </p:spTree>
    <p:extLst>
      <p:ext uri="{BB962C8B-B14F-4D97-AF65-F5344CB8AC3E}">
        <p14:creationId xmlns:p14="http://schemas.microsoft.com/office/powerpoint/2010/main" val="390758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/ Grab Video</a:t>
            </a:r>
            <a:endParaRPr lang="en-US" dirty="0"/>
          </a:p>
        </p:txBody>
      </p:sp>
      <p:pic>
        <p:nvPicPr>
          <p:cNvPr id="6" name="proMMvi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748" y="1212858"/>
            <a:ext cx="8218326" cy="5136693"/>
          </a:xfrm>
        </p:spPr>
      </p:pic>
    </p:spTree>
    <p:extLst>
      <p:ext uri="{BB962C8B-B14F-4D97-AF65-F5344CB8AC3E}">
        <p14:creationId xmlns:p14="http://schemas.microsoft.com/office/powerpoint/2010/main" val="10831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Grab all of the IDs and place them into an array</a:t>
            </a:r>
          </a:p>
          <a:p>
            <a:pPr>
              <a:buFont typeface="Arial"/>
              <a:buChar char="•"/>
            </a:pPr>
            <a:r>
              <a:rPr lang="en-US" dirty="0" smtClean="0"/>
              <a:t>Loop the IDs looking at the class associated with them and place this into an array</a:t>
            </a:r>
          </a:p>
          <a:p>
            <a:pPr>
              <a:buFont typeface="Arial"/>
              <a:buChar char="•"/>
            </a:pPr>
            <a:r>
              <a:rPr lang="en-US" dirty="0" smtClean="0"/>
              <a:t>Take the string of 0’s and 1’s and convert it into an ASCII value</a:t>
            </a:r>
          </a:p>
          <a:p>
            <a:pPr>
              <a:buFont typeface="Arial"/>
              <a:buChar char="•"/>
            </a:pPr>
            <a:r>
              <a:rPr lang="en-US" dirty="0" smtClean="0"/>
              <a:t>Convert this into a String letter and place into an array</a:t>
            </a:r>
          </a:p>
          <a:p>
            <a:pPr>
              <a:buFont typeface="Arial"/>
              <a:buChar char="•"/>
            </a:pPr>
            <a:r>
              <a:rPr lang="en-US" dirty="0" smtClean="0"/>
              <a:t>Print the array</a:t>
            </a:r>
          </a:p>
        </p:txBody>
      </p:sp>
    </p:spTree>
    <p:extLst>
      <p:ext uri="{BB962C8B-B14F-4D97-AF65-F5344CB8AC3E}">
        <p14:creationId xmlns:p14="http://schemas.microsoft.com/office/powerpoint/2010/main" val="3851109444"/>
      </p:ext>
    </p:extLst>
  </p:cSld>
  <p:clrMapOvr>
    <a:masterClrMapping/>
  </p:clrMapOvr>
  <p:transition xmlns:p14="http://schemas.microsoft.com/office/powerpoint/2010/main" spd="slow">
    <p:wheel spokes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</a:t>
            </a:r>
            <a:endParaRPr lang="en-US" dirty="0"/>
          </a:p>
        </p:txBody>
      </p:sp>
      <p:pic>
        <p:nvPicPr>
          <p:cNvPr id="4" name="Content Placeholder 3" descr="Screen Shot 2016-06-01 at 5.38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28" r="-26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439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250">
              <a:buFont typeface="Arial"/>
              <a:buChar char="•"/>
            </a:pPr>
            <a:r>
              <a:rPr lang="en-US" dirty="0" smtClean="0"/>
              <a:t>Hide in font-size </a:t>
            </a:r>
            <a:r>
              <a:rPr lang="en-US" dirty="0" err="1" smtClean="0"/>
              <a:t>em</a:t>
            </a:r>
            <a:r>
              <a:rPr lang="en-US" dirty="0" smtClean="0"/>
              <a:t> within an injected class. </a:t>
            </a:r>
          </a:p>
          <a:p>
            <a:pPr marL="692150" lvl="1">
              <a:buFont typeface="Arial"/>
              <a:buChar char="•"/>
            </a:pPr>
            <a:r>
              <a:rPr lang="en-US" dirty="0" smtClean="0"/>
              <a:t>Only inject into IDs without a font-size so it doesn’t distort the webpage.  Take the desired size of message to be hidden and extent out the amount of available IDs font-size </a:t>
            </a:r>
            <a:r>
              <a:rPr lang="en-US" dirty="0" err="1" smtClean="0"/>
              <a:t>em</a:t>
            </a:r>
            <a:r>
              <a:rPr lang="en-US" dirty="0" smtClean="0"/>
              <a:t> floating point to hold the message size.</a:t>
            </a:r>
          </a:p>
          <a:p>
            <a:pPr marL="34925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12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If your message is one word, this method might work for you!</a:t>
            </a:r>
          </a:p>
          <a:p>
            <a:pPr>
              <a:buFont typeface="Arial"/>
              <a:buChar char="•"/>
            </a:pPr>
            <a:r>
              <a:rPr lang="en-US" dirty="0" smtClean="0"/>
              <a:t>This method isn’t secure, anyone could view the html/</a:t>
            </a:r>
            <a:r>
              <a:rPr lang="en-US" dirty="0" err="1" smtClean="0"/>
              <a:t>css</a:t>
            </a:r>
            <a:r>
              <a:rPr lang="en-US" dirty="0" smtClean="0"/>
              <a:t> and see the classes injected. </a:t>
            </a:r>
            <a:r>
              <a:rPr lang="en-US" dirty="0"/>
              <a:t> </a:t>
            </a:r>
            <a:r>
              <a:rPr lang="en-US" dirty="0" smtClean="0"/>
              <a:t>However, it looks just like bad practice. </a:t>
            </a:r>
          </a:p>
          <a:p>
            <a:pPr>
              <a:buFont typeface="Arial"/>
              <a:buChar char="•"/>
            </a:pPr>
            <a:r>
              <a:rPr lang="en-US" dirty="0" smtClean="0"/>
              <a:t>Once someone figures out what the class names represent, they can crack your messages.  </a:t>
            </a:r>
          </a:p>
          <a:p>
            <a:pPr>
              <a:buFont typeface="Arial"/>
              <a:buChar char="•"/>
            </a:pPr>
            <a:r>
              <a:rPr lang="en-US" dirty="0" smtClean="0"/>
              <a:t>If your message is sensitive, do not use this method!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9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About CSS</a:t>
            </a:r>
          </a:p>
          <a:p>
            <a:pPr>
              <a:buFont typeface="Arial"/>
              <a:buChar char="•"/>
            </a:pPr>
            <a:r>
              <a:rPr lang="en-US" dirty="0" smtClean="0"/>
              <a:t>Methods used to hide a message in CSS</a:t>
            </a:r>
          </a:p>
          <a:p>
            <a:pPr>
              <a:buFont typeface="Arial"/>
              <a:buChar char="•"/>
            </a:pPr>
            <a:r>
              <a:rPr lang="en-US" dirty="0" smtClean="0"/>
              <a:t>Failures of these methods</a:t>
            </a:r>
          </a:p>
          <a:p>
            <a:pPr>
              <a:buFont typeface="Arial"/>
              <a:buChar char="•"/>
            </a:pPr>
            <a:r>
              <a:rPr lang="en-US" dirty="0" smtClean="0"/>
              <a:t>Method used </a:t>
            </a:r>
          </a:p>
          <a:p>
            <a:pPr>
              <a:buFont typeface="Arial"/>
              <a:buChar char="•"/>
            </a:pPr>
            <a:r>
              <a:rPr lang="en-US" dirty="0" smtClean="0"/>
              <a:t>Limitations </a:t>
            </a:r>
          </a:p>
          <a:p>
            <a:pPr>
              <a:buFont typeface="Arial"/>
              <a:buChar char="•"/>
            </a:pPr>
            <a:r>
              <a:rPr lang="en-US" dirty="0" smtClean="0"/>
              <a:t>Future</a:t>
            </a:r>
          </a:p>
          <a:p>
            <a:pPr>
              <a:buFont typeface="Arial"/>
              <a:buChar char="•"/>
            </a:pPr>
            <a:r>
              <a:rPr lang="en-US" dirty="0" smtClean="0"/>
              <a:t>Summary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1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Cascading style sheets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#id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	width: 200px;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}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.class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font-size: 1em;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The last style read determines the style.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the LSB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HW #1 Hide a message in the LSB of a pixel</a:t>
            </a:r>
          </a:p>
          <a:p>
            <a:pPr marL="0" indent="0">
              <a:buNone/>
            </a:pPr>
            <a:r>
              <a:rPr lang="en-US" dirty="0" smtClean="0"/>
              <a:t>Lets try to hide the LSB in the CSS elements </a:t>
            </a:r>
            <a:r>
              <a:rPr lang="en-US" dirty="0"/>
              <a:t>o</a:t>
            </a:r>
            <a:r>
              <a:rPr lang="en-US" dirty="0" smtClean="0"/>
              <a:t>f a webpage.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But where should we hide the message</a:t>
            </a:r>
            <a:r>
              <a:rPr lang="is-IS" sz="2800" dirty="0" smtClean="0"/>
              <a:t>…?</a:t>
            </a: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2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the FONT-SIZE</a:t>
            </a:r>
          </a:p>
          <a:p>
            <a:pPr marL="0" indent="0">
              <a:buNone/>
            </a:pPr>
            <a:r>
              <a:rPr lang="en-US" dirty="0" err="1"/>
              <a:t>e</a:t>
            </a:r>
            <a:r>
              <a:rPr lang="en-US" dirty="0" err="1" smtClean="0"/>
              <a:t>m</a:t>
            </a:r>
            <a:r>
              <a:rPr lang="en-US" dirty="0" smtClean="0"/>
              <a:t> =Relative </a:t>
            </a:r>
            <a:r>
              <a:rPr lang="en-US" dirty="0"/>
              <a:t>to the font-size of the element (2em means 2 times the size of the current font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So if you have a font size of 1em and you make it 1.001 </a:t>
            </a:r>
            <a:r>
              <a:rPr lang="en-US" dirty="0" err="1" smtClean="0"/>
              <a:t>em</a:t>
            </a:r>
            <a:r>
              <a:rPr lang="en-US" dirty="0" smtClean="0"/>
              <a:t> you really won’t see a difference.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Well a vast amount of webpages don</a:t>
            </a:r>
            <a:r>
              <a:rPr lang="uk-UA" dirty="0" smtClean="0"/>
              <a:t>’</a:t>
            </a:r>
            <a:r>
              <a:rPr lang="en-US" dirty="0" smtClean="0"/>
              <a:t>t have that many varying font sizes.  </a:t>
            </a:r>
          </a:p>
          <a:p>
            <a:pPr marL="0" indent="0">
              <a:buNone/>
            </a:pPr>
            <a:r>
              <a:rPr lang="en-US" dirty="0" smtClean="0"/>
              <a:t>The webpage I made for testing this has around 4 different font sizes.</a:t>
            </a:r>
          </a:p>
          <a:p>
            <a:pPr marL="0" indent="0">
              <a:buNone/>
            </a:pPr>
            <a:r>
              <a:rPr lang="en-US" dirty="0" smtClean="0"/>
              <a:t>So I can hide up to 4 bits!</a:t>
            </a:r>
          </a:p>
          <a:p>
            <a:pPr marL="0" indent="0">
              <a:buNone/>
            </a:pPr>
            <a:r>
              <a:rPr lang="en-US" dirty="0" smtClean="0"/>
              <a:t>Half a byte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upSideDown.ic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72" y="328736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maybe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Extend </a:t>
            </a:r>
            <a:r>
              <a:rPr lang="en-US" dirty="0" err="1" smtClean="0"/>
              <a:t>em</a:t>
            </a:r>
            <a:r>
              <a:rPr lang="en-US" dirty="0" smtClean="0"/>
              <a:t> floating point size to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r>
              <a:rPr lang="is-IS" dirty="0" smtClean="0"/>
              <a:t>1.0000000000000000000000000</a:t>
            </a:r>
          </a:p>
          <a:p>
            <a:pPr marL="0" indent="0">
              <a:buNone/>
            </a:pPr>
            <a:r>
              <a:rPr lang="en-US" dirty="0" smtClean="0"/>
              <a:t>Hide 3 bytes per font size</a:t>
            </a:r>
          </a:p>
          <a:p>
            <a:pPr marL="0" indent="0">
              <a:buNone/>
            </a:pPr>
            <a:r>
              <a:rPr lang="en-US" dirty="0" smtClean="0"/>
              <a:t>1.0110010010011100111001100</a:t>
            </a:r>
          </a:p>
          <a:p>
            <a:pPr marL="0" indent="0">
              <a:buNone/>
            </a:pPr>
            <a:r>
              <a:rPr lang="en-US" dirty="0" smtClean="0"/>
              <a:t>This works, but then you have a ton of fonts with a trail of 1’s and 0’s.  Looks a little odd!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1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in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Websites tend to have a fair amount of IDs.  </a:t>
            </a:r>
          </a:p>
          <a:p>
            <a:pPr marL="0" indent="0">
              <a:buNone/>
            </a:pPr>
            <a:r>
              <a:rPr lang="en-US" dirty="0" smtClean="0"/>
              <a:t>&lt;div id=“example”&gt;&lt;/div&gt;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My testing webpage, (which in tiny) has 27 ids on the front page.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 can hide a total of 3 bytes in those ids.  </a:t>
            </a:r>
          </a:p>
          <a:p>
            <a:pPr marL="0" indent="0">
              <a:buNone/>
            </a:pPr>
            <a:r>
              <a:rPr lang="en-US" dirty="0" smtClean="0"/>
              <a:t>My testing webpage can hold a 2 or 3 letter words.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7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to Hide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Classes don</a:t>
            </a:r>
            <a:r>
              <a:rPr lang="uk-UA" dirty="0" smtClean="0"/>
              <a:t>’</a:t>
            </a:r>
            <a:r>
              <a:rPr lang="en-US" dirty="0" smtClean="0"/>
              <a:t>t look suspicious in CSS.  </a:t>
            </a:r>
          </a:p>
          <a:p>
            <a:pPr marL="0" indent="0">
              <a:buNone/>
            </a:pPr>
            <a:r>
              <a:rPr lang="en-US" dirty="0" smtClean="0"/>
              <a:t>Create two different classes to represent 0 and 1</a:t>
            </a:r>
          </a:p>
          <a:p>
            <a:pPr>
              <a:buFont typeface="Arial"/>
              <a:buChar char="•"/>
            </a:pPr>
            <a:r>
              <a:rPr lang="en-US" dirty="0" smtClean="0"/>
              <a:t>Take the message you wish to hide and turn it into ASCII.  Now split result into it’s binary representation of 0’s and 1’s.</a:t>
            </a:r>
          </a:p>
          <a:p>
            <a:pPr>
              <a:buFont typeface="Arial"/>
              <a:buChar char="•"/>
            </a:pPr>
            <a:r>
              <a:rPr lang="en-US" dirty="0" smtClean="0"/>
              <a:t>Grab all of the IDs on a webpage.</a:t>
            </a:r>
          </a:p>
          <a:p>
            <a:pPr>
              <a:buFont typeface="Arial"/>
              <a:buChar char="•"/>
            </a:pPr>
            <a:r>
              <a:rPr lang="en-US" dirty="0" smtClean="0"/>
              <a:t>Inject the class representing 0 or 1 into the IDs, hiding your message.</a:t>
            </a:r>
          </a:p>
        </p:txBody>
      </p:sp>
    </p:spTree>
    <p:extLst>
      <p:ext uri="{BB962C8B-B14F-4D97-AF65-F5344CB8AC3E}">
        <p14:creationId xmlns:p14="http://schemas.microsoft.com/office/powerpoint/2010/main" val="51125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463</TotalTime>
  <Words>550</Words>
  <Application>Microsoft Macintosh PowerPoint</Application>
  <PresentationFormat>On-screen Show (4:3)</PresentationFormat>
  <Paragraphs>70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Story</vt:lpstr>
      <vt:lpstr>Hiding a Message in CSS</vt:lpstr>
      <vt:lpstr>Overview</vt:lpstr>
      <vt:lpstr>CSS</vt:lpstr>
      <vt:lpstr>Hiding the LSB</vt:lpstr>
      <vt:lpstr>How about…</vt:lpstr>
      <vt:lpstr>ISSUE</vt:lpstr>
      <vt:lpstr>Well maybe…</vt:lpstr>
      <vt:lpstr>Hide in IDs</vt:lpstr>
      <vt:lpstr>Method to Hide</vt:lpstr>
      <vt:lpstr>Code Snip</vt:lpstr>
      <vt:lpstr>Code Snip</vt:lpstr>
      <vt:lpstr>Hide / Grab Video</vt:lpstr>
      <vt:lpstr>Extraction</vt:lpstr>
      <vt:lpstr>Code Snip</vt:lpstr>
      <vt:lpstr>Future Method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Messages in CSS</dc:title>
  <dc:creator>sam</dc:creator>
  <cp:lastModifiedBy>sam</cp:lastModifiedBy>
  <cp:revision>36</cp:revision>
  <dcterms:created xsi:type="dcterms:W3CDTF">2016-06-01T20:36:44Z</dcterms:created>
  <dcterms:modified xsi:type="dcterms:W3CDTF">2016-06-02T04:20:26Z</dcterms:modified>
</cp:coreProperties>
</file>